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C:\Users\User\Desktop\1 создание шаблонов\9 мая\0_5b4c1_7d05c4be_X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43010"/>
          <a:stretch>
            <a:fillRect/>
          </a:stretch>
        </p:blipFill>
        <p:spPr bwMode="auto">
          <a:xfrm>
            <a:off x="1115616" y="1052736"/>
            <a:ext cx="5688632" cy="3096344"/>
          </a:xfrm>
          <a:prstGeom prst="round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5040560" cy="1470025"/>
          </a:xfrm>
        </p:spPr>
        <p:txBody>
          <a:bodyPr>
            <a:noAutofit/>
          </a:bodyPr>
          <a:lstStyle>
            <a:lvl1pPr>
              <a:defRPr sz="660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3992488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C:\Users\User\Desktop\1 создание шаблонов\9 мая\0_5b462_4f149ac5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8820472" cy="11746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5" descr="C:\Users\User\Desktop\1 создание шаблонов\9 мая\0_5b42e_2bbfad5_L.png"/>
          <p:cNvPicPr>
            <a:picLocks noChangeAspect="1" noChangeArrowheads="1"/>
          </p:cNvPicPr>
          <p:nvPr/>
        </p:nvPicPr>
        <p:blipFill>
          <a:blip r:embed="rId4" cstate="print"/>
          <a:srcRect l="84776" r="3129"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</p:spPr>
      </p:pic>
      <p:pic>
        <p:nvPicPr>
          <p:cNvPr id="9" name="Picture 4" descr="C:\Users\User\Desktop\1 создание шаблонов\9 мая\0_5b4e4_c960b2ef_XL.pn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300192" y="4077072"/>
            <a:ext cx="2267744" cy="19888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 descr="C:\Users\User\Desktop\1 создание шаблонов\9 мая\0_5b49a_83fca6cd_L.png"/>
          <p:cNvPicPr>
            <a:picLocks noChangeAspect="1" noChangeArrowheads="1"/>
          </p:cNvPicPr>
          <p:nvPr/>
        </p:nvPicPr>
        <p:blipFill>
          <a:blip r:embed="rId6" cstate="print"/>
          <a:srcRect l="8666" t="3107" r="9435" b="26990"/>
          <a:stretch>
            <a:fillRect/>
          </a:stretch>
        </p:blipFill>
        <p:spPr bwMode="auto">
          <a:xfrm>
            <a:off x="5508104" y="4365104"/>
            <a:ext cx="1411357" cy="19442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4" descr="http://img01.chitalnya.ru/upload2/691/7013024152256547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3307"/>
            <a:ext cx="2123728" cy="20175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0648"/>
            <a:ext cx="8424936" cy="6192688"/>
          </a:xfrm>
          <a:prstGeom prst="rect">
            <a:avLst/>
          </a:prstGeom>
          <a:solidFill>
            <a:schemeClr val="bg1">
              <a:alpha val="65000"/>
            </a:schemeClr>
          </a:solidFill>
          <a:ln w="101600" cap="rnd">
            <a:noFill/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F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3" descr="C:\Users\User\Desktop\1 создание шаблонов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0" y="5405226"/>
            <a:ext cx="2267744" cy="1452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362075"/>
          </a:xfrm>
        </p:spPr>
        <p:txBody>
          <a:bodyPr anchor="t">
            <a:normAutofit/>
          </a:bodyPr>
          <a:lstStyle>
            <a:lvl1pPr algn="l">
              <a:defRPr sz="4800" b="1" cap="all"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42088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C:\Users\User\Desktop\1 создание шаблонов\9 мая\0_5b462_4f149ac5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8820472" cy="11746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5" descr="C:\Users\User\Desktop\1 создание шаблонов\9 мая\0_5b42e_2bbfad5_L.png"/>
          <p:cNvPicPr>
            <a:picLocks noChangeAspect="1" noChangeArrowheads="1"/>
          </p:cNvPicPr>
          <p:nvPr/>
        </p:nvPicPr>
        <p:blipFill>
          <a:blip r:embed="rId3" cstate="print"/>
          <a:srcRect l="84776" r="3129"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</p:spPr>
      </p:pic>
      <p:pic>
        <p:nvPicPr>
          <p:cNvPr id="11" name="Picture 4" descr="http://img01.chitalnya.ru/upload2/691/70130241522565478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861048"/>
            <a:ext cx="2123728" cy="20175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6" descr="http://1.bp.blogspot.com/-blhBrehpzng/URpItTTT8AI/AAAAAAAAEos/xogFcCT7mXQ/s320/0_4a1d2_bc400bc5_L.png"/>
          <p:cNvPicPr>
            <a:picLocks noChangeAspect="1" noChangeArrowheads="1"/>
          </p:cNvPicPr>
          <p:nvPr/>
        </p:nvPicPr>
        <p:blipFill>
          <a:blip r:embed="rId5" cstate="print"/>
          <a:srcRect l="7412" t="17969" r="5494" b="13749"/>
          <a:stretch>
            <a:fillRect/>
          </a:stretch>
        </p:blipFill>
        <p:spPr bwMode="auto">
          <a:xfrm>
            <a:off x="5940152" y="5229200"/>
            <a:ext cx="3384376" cy="13681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60648"/>
            <a:ext cx="8424936" cy="6192688"/>
          </a:xfrm>
          <a:prstGeom prst="rect">
            <a:avLst/>
          </a:prstGeom>
          <a:solidFill>
            <a:schemeClr val="bg1">
              <a:alpha val="65000"/>
            </a:schemeClr>
          </a:solidFill>
          <a:ln w="101600" cap="rnd">
            <a:noFill/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3" descr="C:\Users\User\Desktop\1 создание шаблонов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0" y="5405226"/>
            <a:ext cx="2267744" cy="1452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C:\Users\User\Desktop\1 создание шаблонов\9 мая\0_5b462_4f149ac5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8820472" cy="11746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5" descr="C:\Users\User\Desktop\1 создание шаблонов\9 мая\0_5b42e_2bbfad5_L.png"/>
          <p:cNvPicPr>
            <a:picLocks noChangeAspect="1" noChangeArrowheads="1"/>
          </p:cNvPicPr>
          <p:nvPr/>
        </p:nvPicPr>
        <p:blipFill>
          <a:blip r:embed="rId3" cstate="print"/>
          <a:srcRect l="84776" r="3129"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</p:spPr>
      </p:pic>
      <p:pic>
        <p:nvPicPr>
          <p:cNvPr id="9" name="Picture 4" descr="http://img01.chitalnya.ru/upload2/691/70130241522565478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861048"/>
            <a:ext cx="2123728" cy="20175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6" descr="http://1.bp.blogspot.com/-blhBrehpzng/URpItTTT8AI/AAAAAAAAEos/xogFcCT7mXQ/s320/0_4a1d2_bc400bc5_L.png"/>
          <p:cNvPicPr>
            <a:picLocks noChangeAspect="1" noChangeArrowheads="1"/>
          </p:cNvPicPr>
          <p:nvPr/>
        </p:nvPicPr>
        <p:blipFill>
          <a:blip r:embed="rId5" cstate="print"/>
          <a:srcRect l="7412" t="17969" r="5494" b="13749"/>
          <a:stretch>
            <a:fillRect/>
          </a:stretch>
        </p:blipFill>
        <p:spPr bwMode="auto">
          <a:xfrm>
            <a:off x="5940152" y="5229200"/>
            <a:ext cx="3384376" cy="13681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C:\Users\User\Desktop\1 создание шаблонов\9 мая\0_5b462_4f149ac5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8820472" cy="11746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5" descr="C:\Users\User\Desktop\1 создание шаблонов\9 мая\0_5b42e_2bbfad5_L.png"/>
          <p:cNvPicPr>
            <a:picLocks noChangeAspect="1" noChangeArrowheads="1"/>
          </p:cNvPicPr>
          <p:nvPr/>
        </p:nvPicPr>
        <p:blipFill>
          <a:blip r:embed="rId3" cstate="print"/>
          <a:srcRect l="84776" r="3129"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</p:spPr>
      </p:pic>
      <p:pic>
        <p:nvPicPr>
          <p:cNvPr id="8" name="Picture 4" descr="http://img01.chitalnya.ru/upload2/691/70130241522565478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5184"/>
            <a:ext cx="1593143" cy="15134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6" descr="http://1.bp.blogspot.com/-blhBrehpzng/URpItTTT8AI/AAAAAAAAEos/xogFcCT7mXQ/s320/0_4a1d2_bc400bc5_L.png"/>
          <p:cNvPicPr>
            <a:picLocks noChangeAspect="1" noChangeArrowheads="1"/>
          </p:cNvPicPr>
          <p:nvPr/>
        </p:nvPicPr>
        <p:blipFill>
          <a:blip r:embed="rId5" cstate="print"/>
          <a:srcRect l="7412" t="17969" r="5494" b="13749"/>
          <a:stretch>
            <a:fillRect/>
          </a:stretch>
        </p:blipFill>
        <p:spPr bwMode="auto">
          <a:xfrm rot="21134325">
            <a:off x="6050962" y="5436783"/>
            <a:ext cx="3024336" cy="12226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396C-3A78-4E70-80E6-3ECEA6AE8CF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BDF8-99D0-4D39-8AAF-C8DC909A30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5904656" cy="3240360"/>
          </a:xfrm>
        </p:spPr>
        <p:txBody>
          <a:bodyPr/>
          <a:lstStyle/>
          <a:p>
            <a:r>
              <a:rPr lang="ru-RU" sz="5400" b="0" dirty="0" smtClean="0"/>
              <a:t>Акция «День добрых дел»</a:t>
            </a:r>
            <a:br>
              <a:rPr lang="ru-RU" sz="5400" b="0" dirty="0" smtClean="0"/>
            </a:br>
            <a:r>
              <a:rPr lang="ru-RU" sz="5400" b="0" dirty="0" smtClean="0"/>
              <a:t>проект «Подарок ветерану»</a:t>
            </a:r>
            <a:endParaRPr lang="ru-RU" sz="54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5904656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проекта: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подготовительной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«Ромашка» Смирнова Наталья Александровна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265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Новосибирского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Новосибирской области -детский  сад «Земляничка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с.Березовка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tdhjctnm\Desktop\Новая папка (4)\Новая папка (2)\IMG_20210402_160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Вручение открытки</a:t>
            </a:r>
            <a:endParaRPr lang="ru-RU" dirty="0"/>
          </a:p>
        </p:txBody>
      </p:sp>
      <p:pic>
        <p:nvPicPr>
          <p:cNvPr id="9218" name="Picture 2" descr="C:\Users\tdhjctnm\Desktop\Новая папка (4)\Новая папка (2)\IMG-20210406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tdhjctnm\Desktop\Новая папка (4)\Новая папка (2)\IMG-20210406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Актуальность проекта:</a:t>
            </a:r>
            <a:endParaRPr lang="ru-RU" sz="2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Акция проводится в детском саду ко Дню Победы. Эта акция способствует созданию у детей устойчивого познавательного интереса к истории своей семьи, своей страны; сплочению всех членов семьи, возрождению и сохранению семейных традиций (посещать мемориальные памятники, возлагать цветы, сохранять семейные фотографии, письма, награды).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9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- сформировать чувство долга, чувство уважения к защитникам Родины, чувство гордости за свой великий народ, воспитать в детях уважительное отношение к старшему поколению, бережное отношение к семейным фотографиям и наградам.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Задачи проекта: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Организация социально-значимой общественной деятельности  дошкольников.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Развитие познавательного интереса  воспитанников.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Развитие коммуникативных способностей  воспитанников.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Развитие навыков исследовательской и проектной деятельности.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Изготовление различных материалов по итогам реализации проекта.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51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/>
                <a:ea typeface="Calibri"/>
              </a:rPr>
              <a:t>Беседа «Я помню, я горжусь»</a:t>
            </a:r>
            <a:endParaRPr lang="ru-RU" dirty="0"/>
          </a:p>
        </p:txBody>
      </p:sp>
      <p:pic>
        <p:nvPicPr>
          <p:cNvPr id="1026" name="Picture 2" descr="C:\Users\tdhjctnm\Desktop\Новая папка (4)\Новая папка (2)\IMG_20210331_162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Выставка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художественной</a:t>
            </a:r>
            <a:r>
              <a:rPr lang="ru-RU" sz="4400" dirty="0" smtClean="0">
                <a:effectLst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литературы </a:t>
            </a:r>
            <a:r>
              <a:rPr lang="ru-RU" dirty="0">
                <a:effectLst/>
                <a:latin typeface="Times New Roman"/>
                <a:ea typeface="Calibri"/>
              </a:rPr>
              <a:t>о ВОВ</a:t>
            </a:r>
            <a:endParaRPr lang="ru-RU" dirty="0"/>
          </a:p>
        </p:txBody>
      </p:sp>
      <p:pic>
        <p:nvPicPr>
          <p:cNvPr id="2051" name="Picture 3" descr="C:\Users\tdhjctnm\Desktop\Новая папка (4)\Новая папка (2)\IMG_20210331_155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Чтение художественной</a:t>
            </a:r>
            <a:br>
              <a:rPr lang="ru-RU" dirty="0"/>
            </a:br>
            <a:r>
              <a:rPr lang="ru-RU" dirty="0"/>
              <a:t>литературы о ВОВ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18" y="1601369"/>
            <a:ext cx="603556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1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/>
                <a:ea typeface="Calibri"/>
              </a:rPr>
              <a:t>Презентация «Детям о войне»</a:t>
            </a:r>
            <a:br>
              <a:rPr lang="ru-RU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4099" name="Picture 3" descr="C:\Users\tdhjctnm\Desktop\Новая папка (4)\Новая папка (2)\IMG_20210402_1656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r="5369"/>
          <a:stretch/>
        </p:blipFill>
        <p:spPr bwMode="auto">
          <a:xfrm>
            <a:off x="1259632" y="1412776"/>
            <a:ext cx="6624736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dhjctnm\Desktop\Новая папка (4)\Новая папка (2)\IMG_20210402_170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/>
                <a:ea typeface="Calibri"/>
              </a:rPr>
              <a:t>Изготовление открыток «Подарок ветерану»</a:t>
            </a:r>
            <a:br>
              <a:rPr lang="ru-RU" dirty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6146" name="Picture 2" descr="C:\Users\tdhjctnm\Desktop\Новая папка (4)\Новая папка (2)\IMG_20210402_154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7254</TotalTime>
  <Words>100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</vt:lpstr>
      <vt:lpstr>Акция «День добрых дел» проект «Подарок ветерану»</vt:lpstr>
      <vt:lpstr>Актуальность проекта</vt:lpstr>
      <vt:lpstr>Презентация PowerPoint</vt:lpstr>
      <vt:lpstr>Беседа «Я помню, я горжусь»</vt:lpstr>
      <vt:lpstr>Выставка художественной литературы о ВОВ</vt:lpstr>
      <vt:lpstr>Чтение художественной литературы о ВОВ </vt:lpstr>
      <vt:lpstr>Презентация «Детям о войне» </vt:lpstr>
      <vt:lpstr>Презентация PowerPoint</vt:lpstr>
      <vt:lpstr>Изготовление открыток «Подарок ветерану» </vt:lpstr>
      <vt:lpstr>Презентация PowerPoint</vt:lpstr>
      <vt:lpstr>Вручение открытки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tdhjctnm</dc:creator>
  <cp:lastModifiedBy>tdhjctnm</cp:lastModifiedBy>
  <cp:revision>8</cp:revision>
  <dcterms:created xsi:type="dcterms:W3CDTF">2021-04-02T02:35:43Z</dcterms:created>
  <dcterms:modified xsi:type="dcterms:W3CDTF">2021-04-07T03:30:04Z</dcterms:modified>
</cp:coreProperties>
</file>